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51123850"/>
  <p:notesSz cx="6888163" cy="10020300"/>
  <p:defaultTextStyle>
    <a:defPPr>
      <a:defRPr lang="zh-TW"/>
    </a:defPPr>
    <a:lvl1pPr marL="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83623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67245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50868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3449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18113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01735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5985358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26898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2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36B"/>
    <a:srgbClr val="74354F"/>
    <a:srgbClr val="8D405F"/>
    <a:srgbClr val="FFC9D2"/>
    <a:srgbClr val="FF91A7"/>
    <a:srgbClr val="EE869A"/>
    <a:srgbClr val="8E3E7A"/>
    <a:srgbClr val="FF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94692"/>
  </p:normalViewPr>
  <p:slideViewPr>
    <p:cSldViewPr snapToGrid="0" snapToObjects="1">
      <p:cViewPr>
        <p:scale>
          <a:sx n="20" d="100"/>
          <a:sy n="20" d="100"/>
        </p:scale>
        <p:origin x="2848" y="-2176"/>
      </p:cViewPr>
      <p:guideLst>
        <p:guide orient="horz" pos="16102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D416-49F7-374B-8C57-9E0AF59AFDCD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E954-826B-F144-870E-C5E5916499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7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0270" y="15881533"/>
            <a:ext cx="24483060" cy="10958492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4320540" y="28970182"/>
            <a:ext cx="20162520" cy="13064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8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98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3225" y="15266150"/>
            <a:ext cx="20412551" cy="325168991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35568" y="15266150"/>
            <a:ext cx="60767595" cy="325168991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4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5286" y="32851811"/>
            <a:ext cx="24483060" cy="10153765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5286" y="21668473"/>
            <a:ext cx="24483060" cy="11183338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83623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67245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086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3449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1811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01735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8535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26898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8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35570" y="88922363"/>
            <a:ext cx="40590072" cy="25151277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05700" y="88922363"/>
            <a:ext cx="40590075" cy="25151277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0" y="2047324"/>
            <a:ext cx="25923240" cy="85206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11443699"/>
            <a:ext cx="12726592" cy="4769189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3623" indent="0">
              <a:buNone/>
              <a:defRPr sz="10000" b="1"/>
            </a:lvl2pPr>
            <a:lvl3pPr marL="4567245" indent="0">
              <a:buNone/>
              <a:defRPr sz="9000" b="1"/>
            </a:lvl3pPr>
            <a:lvl4pPr marL="6850868" indent="0">
              <a:buNone/>
              <a:defRPr sz="8000" b="1"/>
            </a:lvl4pPr>
            <a:lvl5pPr marL="9134490" indent="0">
              <a:buNone/>
              <a:defRPr sz="8000" b="1"/>
            </a:lvl5pPr>
            <a:lvl6pPr marL="11418113" indent="0">
              <a:buNone/>
              <a:defRPr sz="8000" b="1"/>
            </a:lvl6pPr>
            <a:lvl7pPr marL="13701735" indent="0">
              <a:buNone/>
              <a:defRPr sz="8000" b="1"/>
            </a:lvl7pPr>
            <a:lvl8pPr marL="15985358" indent="0">
              <a:buNone/>
              <a:defRPr sz="8000" b="1"/>
            </a:lvl8pPr>
            <a:lvl9pPr marL="18268980" indent="0">
              <a:buNone/>
              <a:defRPr sz="80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0180" y="16212887"/>
            <a:ext cx="12726592" cy="29455389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631830" y="11443699"/>
            <a:ext cx="12731591" cy="4769189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3623" indent="0">
              <a:buNone/>
              <a:defRPr sz="10000" b="1"/>
            </a:lvl2pPr>
            <a:lvl3pPr marL="4567245" indent="0">
              <a:buNone/>
              <a:defRPr sz="9000" b="1"/>
            </a:lvl3pPr>
            <a:lvl4pPr marL="6850868" indent="0">
              <a:buNone/>
              <a:defRPr sz="8000" b="1"/>
            </a:lvl4pPr>
            <a:lvl5pPr marL="9134490" indent="0">
              <a:buNone/>
              <a:defRPr sz="8000" b="1"/>
            </a:lvl5pPr>
            <a:lvl6pPr marL="11418113" indent="0">
              <a:buNone/>
              <a:defRPr sz="8000" b="1"/>
            </a:lvl6pPr>
            <a:lvl7pPr marL="13701735" indent="0">
              <a:buNone/>
              <a:defRPr sz="8000" b="1"/>
            </a:lvl7pPr>
            <a:lvl8pPr marL="15985358" indent="0">
              <a:buNone/>
              <a:defRPr sz="8000" b="1"/>
            </a:lvl8pPr>
            <a:lvl9pPr marL="18268980" indent="0">
              <a:buNone/>
              <a:defRPr sz="80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631830" y="16212887"/>
            <a:ext cx="12731591" cy="29455389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72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31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177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2" y="2035487"/>
            <a:ext cx="9476186" cy="866265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1407" y="2035490"/>
            <a:ext cx="16102013" cy="43632790"/>
          </a:xfrm>
        </p:spPr>
        <p:txBody>
          <a:bodyPr/>
          <a:lstStyle>
            <a:lvl1pPr>
              <a:defRPr sz="16000"/>
            </a:lvl1pPr>
            <a:lvl2pPr>
              <a:defRPr sz="14000"/>
            </a:lvl2pPr>
            <a:lvl3pPr>
              <a:defRPr sz="12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0182" y="10698143"/>
            <a:ext cx="9476186" cy="34970137"/>
          </a:xfrm>
        </p:spPr>
        <p:txBody>
          <a:bodyPr/>
          <a:lstStyle>
            <a:lvl1pPr marL="0" indent="0">
              <a:buNone/>
              <a:defRPr sz="7000"/>
            </a:lvl1pPr>
            <a:lvl2pPr marL="2283623" indent="0">
              <a:buNone/>
              <a:defRPr sz="6000"/>
            </a:lvl2pPr>
            <a:lvl3pPr marL="4567245" indent="0">
              <a:buNone/>
              <a:defRPr sz="5000"/>
            </a:lvl3pPr>
            <a:lvl4pPr marL="6850868" indent="0">
              <a:buNone/>
              <a:defRPr sz="4500"/>
            </a:lvl4pPr>
            <a:lvl5pPr marL="9134490" indent="0">
              <a:buNone/>
              <a:defRPr sz="4500"/>
            </a:lvl5pPr>
            <a:lvl6pPr marL="11418113" indent="0">
              <a:buNone/>
              <a:defRPr sz="4500"/>
            </a:lvl6pPr>
            <a:lvl7pPr marL="13701735" indent="0">
              <a:buNone/>
              <a:defRPr sz="4500"/>
            </a:lvl7pPr>
            <a:lvl8pPr marL="15985358" indent="0">
              <a:buNone/>
              <a:defRPr sz="4500"/>
            </a:lvl8pPr>
            <a:lvl9pPr marL="18268980" indent="0">
              <a:buNone/>
              <a:defRPr sz="4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707" y="35786695"/>
            <a:ext cx="17282160" cy="422482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645707" y="4568011"/>
            <a:ext cx="17282160" cy="30674310"/>
          </a:xfrm>
        </p:spPr>
        <p:txBody>
          <a:bodyPr/>
          <a:lstStyle>
            <a:lvl1pPr marL="0" indent="0">
              <a:buNone/>
              <a:defRPr sz="16000"/>
            </a:lvl1pPr>
            <a:lvl2pPr marL="2283623" indent="0">
              <a:buNone/>
              <a:defRPr sz="14000"/>
            </a:lvl2pPr>
            <a:lvl3pPr marL="4567245" indent="0">
              <a:buNone/>
              <a:defRPr sz="12000"/>
            </a:lvl3pPr>
            <a:lvl4pPr marL="6850868" indent="0">
              <a:buNone/>
              <a:defRPr sz="10000"/>
            </a:lvl4pPr>
            <a:lvl5pPr marL="9134490" indent="0">
              <a:buNone/>
              <a:defRPr sz="10000"/>
            </a:lvl5pPr>
            <a:lvl6pPr marL="11418113" indent="0">
              <a:buNone/>
              <a:defRPr sz="10000"/>
            </a:lvl6pPr>
            <a:lvl7pPr marL="13701735" indent="0">
              <a:buNone/>
              <a:defRPr sz="10000"/>
            </a:lvl7pPr>
            <a:lvl8pPr marL="15985358" indent="0">
              <a:buNone/>
              <a:defRPr sz="10000"/>
            </a:lvl8pPr>
            <a:lvl9pPr marL="18268980" indent="0">
              <a:buNone/>
              <a:defRPr sz="10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45707" y="40011517"/>
            <a:ext cx="17282160" cy="5999948"/>
          </a:xfrm>
        </p:spPr>
        <p:txBody>
          <a:bodyPr/>
          <a:lstStyle>
            <a:lvl1pPr marL="0" indent="0">
              <a:buNone/>
              <a:defRPr sz="7000"/>
            </a:lvl1pPr>
            <a:lvl2pPr marL="2283623" indent="0">
              <a:buNone/>
              <a:defRPr sz="6000"/>
            </a:lvl2pPr>
            <a:lvl3pPr marL="4567245" indent="0">
              <a:buNone/>
              <a:defRPr sz="5000"/>
            </a:lvl3pPr>
            <a:lvl4pPr marL="6850868" indent="0">
              <a:buNone/>
              <a:defRPr sz="4500"/>
            </a:lvl4pPr>
            <a:lvl5pPr marL="9134490" indent="0">
              <a:buNone/>
              <a:defRPr sz="4500"/>
            </a:lvl5pPr>
            <a:lvl6pPr marL="11418113" indent="0">
              <a:buNone/>
              <a:defRPr sz="4500"/>
            </a:lvl6pPr>
            <a:lvl7pPr marL="13701735" indent="0">
              <a:buNone/>
              <a:defRPr sz="4500"/>
            </a:lvl7pPr>
            <a:lvl8pPr marL="15985358" indent="0">
              <a:buNone/>
              <a:defRPr sz="4500"/>
            </a:lvl8pPr>
            <a:lvl9pPr marL="18268980" indent="0">
              <a:buNone/>
              <a:defRPr sz="4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8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40180" y="2047324"/>
            <a:ext cx="25923240" cy="8520642"/>
          </a:xfrm>
          <a:prstGeom prst="rect">
            <a:avLst/>
          </a:prstGeom>
        </p:spPr>
        <p:txBody>
          <a:bodyPr vert="horz" lIns="456725" tIns="228362" rIns="456725" bIns="228362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11928902"/>
            <a:ext cx="25923240" cy="33739378"/>
          </a:xfrm>
          <a:prstGeom prst="rect">
            <a:avLst/>
          </a:prstGeom>
        </p:spPr>
        <p:txBody>
          <a:bodyPr vert="horz" lIns="456725" tIns="228362" rIns="456725" bIns="228362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440180" y="47384239"/>
            <a:ext cx="67208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18B4-3DDA-054D-B313-3AD416B5206A}" type="datetimeFigureOut">
              <a:rPr kumimoji="1" lang="zh-TW" altLang="en-US" smtClean="0"/>
              <a:t>2022/2/22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841230" y="47384239"/>
            <a:ext cx="91211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0642580" y="47384239"/>
            <a:ext cx="67208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34303E0-D128-3149-8299-DD35CD5564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3175"/>
            <a:ext cx="28797250" cy="51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83623" rtl="0" eaLnBrk="1" latinLnBrk="0" hangingPunct="1">
        <a:spcBef>
          <a:spcPct val="0"/>
        </a:spcBef>
        <a:buNone/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17" indent="-1712717" algn="l" defTabSz="2283623" rtl="0" eaLnBrk="1" latinLnBrk="0" hangingPunct="1">
        <a:spcBef>
          <a:spcPct val="20000"/>
        </a:spcBef>
        <a:buFont typeface="Arial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887" indent="-1427264" algn="l" defTabSz="2283623" rtl="0" eaLnBrk="1" latinLnBrk="0" hangingPunct="1">
        <a:spcBef>
          <a:spcPct val="20000"/>
        </a:spcBef>
        <a:buFont typeface="Arial"/>
        <a:buChar char="–"/>
        <a:defRPr sz="140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056" indent="-1141811" algn="l" defTabSz="2283623" rtl="0" eaLnBrk="1" latinLnBrk="0" hangingPunct="1">
        <a:spcBef>
          <a:spcPct val="20000"/>
        </a:spcBef>
        <a:buFont typeface="Arial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2679" indent="-1141811" algn="l" defTabSz="2283623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6302" indent="-1141811" algn="l" defTabSz="2283623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9924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547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7169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0792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623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245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0868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49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8113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1735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5358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898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30089" y="5498306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Purpose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0089" y="852222"/>
            <a:ext cx="2654423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zh-TW" altLang="en-US" sz="6600" b="1" kern="100" dirty="0">
                <a:solidFill>
                  <a:srgbClr val="B7236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論文題目</a:t>
            </a:r>
            <a:endParaRPr lang="zh-TW" altLang="zh-TW" sz="6600" kern="100" dirty="0">
              <a:solidFill>
                <a:srgbClr val="B7236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Aft>
                <a:spcPts val="3600"/>
              </a:spcAft>
            </a:pP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作者姓名 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不同單位時右上角加註數字上標</a:t>
            </a:r>
            <a:r>
              <a:rPr lang="en-US" altLang="zh-TW" sz="4000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  <a:endParaRPr lang="zh-TW" altLang="zh-TW" sz="4000" kern="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Aft>
                <a:spcPts val="3600"/>
              </a:spcAft>
            </a:pP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服務機關</a:t>
            </a:r>
            <a:r>
              <a:rPr lang="en-US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單位</a:t>
            </a:r>
            <a:r>
              <a:rPr lang="zh-TW" altLang="en-US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</a:t>
            </a:r>
            <a:r>
              <a:rPr lang="zh-TW" altLang="en-US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上角加註數字上標</a:t>
            </a:r>
            <a:r>
              <a:rPr lang="en-US" altLang="zh-TW" sz="4000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6595652-1D5E-964E-91F5-3321BE5A7CC1}"/>
              </a:ext>
            </a:extLst>
          </p:cNvPr>
          <p:cNvSpPr txBox="1"/>
          <p:nvPr/>
        </p:nvSpPr>
        <p:spPr>
          <a:xfrm>
            <a:off x="558924" y="1247386"/>
            <a:ext cx="2858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E001</a:t>
            </a:r>
            <a:endParaRPr kumimoji="1" lang="zh-TW" alt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向下箭號 5">
            <a:extLst>
              <a:ext uri="{FF2B5EF4-FFF2-40B4-BE49-F238E27FC236}">
                <a16:creationId xmlns:a16="http://schemas.microsoft.com/office/drawing/2014/main" id="{08AA0AFF-4C85-D64E-B823-F26903CD2FE0}"/>
              </a:ext>
            </a:extLst>
          </p:cNvPr>
          <p:cNvSpPr/>
          <p:nvPr/>
        </p:nvSpPr>
        <p:spPr>
          <a:xfrm rot="16200000">
            <a:off x="-1160752" y="1581842"/>
            <a:ext cx="1061714" cy="8490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5245FDB-835A-C643-B68D-36C8E1360FBD}"/>
              </a:ext>
            </a:extLst>
          </p:cNvPr>
          <p:cNvSpPr txBox="1"/>
          <p:nvPr/>
        </p:nvSpPr>
        <p:spPr>
          <a:xfrm>
            <a:off x="1230089" y="6775225"/>
            <a:ext cx="1218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C90278C-FD29-B745-8BB4-4D8FE572563C}"/>
              </a:ext>
            </a:extLst>
          </p:cNvPr>
          <p:cNvSpPr txBox="1"/>
          <p:nvPr/>
        </p:nvSpPr>
        <p:spPr>
          <a:xfrm>
            <a:off x="14412686" y="5498306"/>
            <a:ext cx="9589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Results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B9B495C-24AE-BB4E-A590-C6BF32A54BBB}"/>
              </a:ext>
            </a:extLst>
          </p:cNvPr>
          <p:cNvSpPr txBox="1"/>
          <p:nvPr/>
        </p:nvSpPr>
        <p:spPr>
          <a:xfrm>
            <a:off x="14412686" y="6775225"/>
            <a:ext cx="1296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7C89BC-1483-DB40-B340-5EF2F2B09058}"/>
              </a:ext>
            </a:extLst>
          </p:cNvPr>
          <p:cNvSpPr txBox="1"/>
          <p:nvPr/>
        </p:nvSpPr>
        <p:spPr>
          <a:xfrm>
            <a:off x="1230089" y="27140255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Materials and Methods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164B74-FD37-DF4F-ACA9-80710E5FDDC1}"/>
              </a:ext>
            </a:extLst>
          </p:cNvPr>
          <p:cNvSpPr txBox="1"/>
          <p:nvPr/>
        </p:nvSpPr>
        <p:spPr>
          <a:xfrm>
            <a:off x="14412686" y="27140255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Century Gothic" panose="020B0502020202020204" pitchFamily="34" charset="0"/>
                <a:cs typeface="Consolas" panose="020B0609020204030204" pitchFamily="49" charset="0"/>
              </a:rPr>
              <a:t>Conclusion</a:t>
            </a:r>
            <a:endParaRPr lang="zh-TW" altLang="en-US" sz="60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C9B90E0-1CA4-8940-966B-9F835D7E085F}"/>
              </a:ext>
            </a:extLst>
          </p:cNvPr>
          <p:cNvSpPr txBox="1"/>
          <p:nvPr/>
        </p:nvSpPr>
        <p:spPr>
          <a:xfrm>
            <a:off x="-3085763" y="852222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海報</a:t>
            </a:r>
            <a:endParaRPr kumimoji="1" lang="en-US" altLang="zh-CN" sz="7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CN" altLang="en-US" sz="7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編號</a:t>
            </a:r>
            <a:endParaRPr kumimoji="1" lang="zh-TW" altLang="en-US" sz="7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7EBF1C2-CF48-AB40-9C41-CC8BA3688A47}"/>
              </a:ext>
            </a:extLst>
          </p:cNvPr>
          <p:cNvSpPr txBox="1"/>
          <p:nvPr/>
        </p:nvSpPr>
        <p:spPr>
          <a:xfrm>
            <a:off x="1230089" y="28361597"/>
            <a:ext cx="1218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09F4C9-D494-944C-B1EF-05AF698E017C}"/>
              </a:ext>
            </a:extLst>
          </p:cNvPr>
          <p:cNvSpPr txBox="1"/>
          <p:nvPr/>
        </p:nvSpPr>
        <p:spPr>
          <a:xfrm>
            <a:off x="14412686" y="28361597"/>
            <a:ext cx="1296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Please insert your content here</a:t>
            </a:r>
            <a:endParaRPr kumimoji="1"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775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57</Words>
  <Application>Microsoft Macintosh PowerPoint</Application>
  <PresentationFormat>自訂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Microsoft JhengHei</vt:lpstr>
      <vt:lpstr>新細明體</vt:lpstr>
      <vt:lpstr>Arial</vt:lpstr>
      <vt:lpstr>Calibri</vt:lpstr>
      <vt:lpstr>Century Gothic</vt:lpstr>
      <vt:lpstr>Consolas</vt:lpstr>
      <vt:lpstr>Office 佈景主題</vt:lpstr>
      <vt:lpstr>PowerPoint 簡報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</dc:title>
  <dc:creator>Ju Jamsred</dc:creator>
  <cp:lastModifiedBy>Tsairuby</cp:lastModifiedBy>
  <cp:revision>32</cp:revision>
  <cp:lastPrinted>2017-01-04T04:39:03Z</cp:lastPrinted>
  <dcterms:created xsi:type="dcterms:W3CDTF">2016-08-18T10:41:02Z</dcterms:created>
  <dcterms:modified xsi:type="dcterms:W3CDTF">2022-02-23T03:09:11Z</dcterms:modified>
</cp:coreProperties>
</file>